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240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013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872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6632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54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1583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4115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0451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081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034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1401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3693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4938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9882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ĺpec s obrázk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14623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8948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028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375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obchod@moratechnik.com" TargetMode="External"/><Relationship Id="rId5" Type="http://schemas.openxmlformats.org/officeDocument/2006/relationships/hyperlink" Target="http://www.moratechnik.com/" TargetMode="Externa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B3E5B6-F358-4678-AD80-F6102AC08E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2" y="201967"/>
            <a:ext cx="8689976" cy="633474"/>
          </a:xfrm>
        </p:spPr>
        <p:txBody>
          <a:bodyPr>
            <a:normAutofit fontScale="90000"/>
          </a:bodyPr>
          <a:lstStyle/>
          <a:p>
            <a:pPr fontAlgn="base"/>
            <a:r>
              <a:rPr lang="sk-SK" dirty="0"/>
              <a:t>Germicídne žiariče </a:t>
            </a:r>
            <a:r>
              <a:rPr lang="sk-SK" dirty="0" err="1"/>
              <a:t>PROLUX</a:t>
            </a:r>
            <a:r>
              <a:rPr lang="sk-SK" dirty="0"/>
              <a:t> G®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4213352-091F-4CAC-87FC-B417875914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069" y="874173"/>
            <a:ext cx="10923862" cy="530274"/>
          </a:xfrm>
        </p:spPr>
        <p:txBody>
          <a:bodyPr>
            <a:normAutofit fontScale="92500" lnSpcReduction="10000"/>
          </a:bodyPr>
          <a:lstStyle/>
          <a:p>
            <a:pPr algn="l" fontAlgn="base"/>
            <a:r>
              <a:rPr lang="sk-SK" sz="2900" b="1" dirty="0">
                <a:solidFill>
                  <a:schemeClr val="tx1"/>
                </a:solidFill>
              </a:rPr>
              <a:t>OCHRÁNIA DOMÁCNOSŤ AJ PRACOVISKO PRED VÍRUSMI A BAKTÉRIAMI</a:t>
            </a:r>
            <a:endParaRPr lang="sk-SK" sz="2900" dirty="0">
              <a:solidFill>
                <a:schemeClr val="tx1"/>
              </a:solidFill>
            </a:endParaRP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F9633435-F6F3-487E-8090-30CABAAB4D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2409863" y="4302060"/>
            <a:ext cx="1893348" cy="1107608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91314DA1-E9A3-4FCC-94B6-4AB442C15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6174" y="2869530"/>
            <a:ext cx="1887037" cy="1107609"/>
          </a:xfrm>
          <a:prstGeom prst="rect">
            <a:avLst/>
          </a:prstGeom>
        </p:spPr>
      </p:pic>
      <p:pic>
        <p:nvPicPr>
          <p:cNvPr id="9" name="Obrázok 8">
            <a:extLst>
              <a:ext uri="{FF2B5EF4-FFF2-40B4-BE49-F238E27FC236}">
                <a16:creationId xmlns:a16="http://schemas.microsoft.com/office/drawing/2014/main" id="{6D8DF036-B329-4103-8478-A0352786E5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412" y="2869530"/>
            <a:ext cx="1487919" cy="2543451"/>
          </a:xfrm>
          <a:prstGeom prst="rect">
            <a:avLst/>
          </a:prstGeom>
        </p:spPr>
      </p:pic>
      <p:sp>
        <p:nvSpPr>
          <p:cNvPr id="12" name="BlokTextu 11">
            <a:extLst>
              <a:ext uri="{FF2B5EF4-FFF2-40B4-BE49-F238E27FC236}">
                <a16:creationId xmlns:a16="http://schemas.microsoft.com/office/drawing/2014/main" id="{F5E150ED-FF39-4947-8F20-DD18A6FE21BE}"/>
              </a:ext>
            </a:extLst>
          </p:cNvPr>
          <p:cNvSpPr txBox="1"/>
          <p:nvPr/>
        </p:nvSpPr>
        <p:spPr>
          <a:xfrm>
            <a:off x="4722744" y="3011692"/>
            <a:ext cx="32037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2800" b="1" i="1" dirty="0"/>
              <a:t>Zvýhodnená ponuka:</a:t>
            </a:r>
          </a:p>
          <a:p>
            <a:pPr algn="ctr"/>
            <a:r>
              <a:rPr lang="sk-SK" sz="2800" b="1" i="1" dirty="0"/>
              <a:t>2x žiarič </a:t>
            </a:r>
          </a:p>
          <a:p>
            <a:pPr algn="ctr"/>
            <a:r>
              <a:rPr lang="sk-SK" sz="2800" b="1" i="1" dirty="0"/>
              <a:t>+ </a:t>
            </a:r>
          </a:p>
          <a:p>
            <a:pPr algn="ctr"/>
            <a:r>
              <a:rPr lang="sk-SK" sz="2800" b="1" i="1" dirty="0"/>
              <a:t>5x respirátor FFP2</a:t>
            </a:r>
          </a:p>
          <a:p>
            <a:pPr algn="ctr"/>
            <a:r>
              <a:rPr lang="sk-SK" sz="2800" b="1" i="1" dirty="0"/>
              <a:t>zdarma</a:t>
            </a:r>
          </a:p>
        </p:txBody>
      </p:sp>
      <p:sp>
        <p:nvSpPr>
          <p:cNvPr id="15" name="BlokTextu 14">
            <a:extLst>
              <a:ext uri="{FF2B5EF4-FFF2-40B4-BE49-F238E27FC236}">
                <a16:creationId xmlns:a16="http://schemas.microsoft.com/office/drawing/2014/main" id="{680F6F25-0741-458E-978F-8E91AE9ADCDA}"/>
              </a:ext>
            </a:extLst>
          </p:cNvPr>
          <p:cNvSpPr txBox="1"/>
          <p:nvPr/>
        </p:nvSpPr>
        <p:spPr>
          <a:xfrm>
            <a:off x="283163" y="5676900"/>
            <a:ext cx="19900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MORAtechnik, </a:t>
            </a:r>
            <a:r>
              <a:rPr lang="sk-SK" dirty="0" err="1"/>
              <a:t>s.r.o</a:t>
            </a:r>
            <a:r>
              <a:rPr lang="sk-SK" dirty="0"/>
              <a:t>.</a:t>
            </a:r>
          </a:p>
          <a:p>
            <a:r>
              <a:rPr lang="sk-SK" dirty="0"/>
              <a:t>Moravany 3</a:t>
            </a:r>
          </a:p>
          <a:p>
            <a:r>
              <a:rPr lang="sk-SK" dirty="0"/>
              <a:t>072 03 Moravany</a:t>
            </a:r>
          </a:p>
        </p:txBody>
      </p:sp>
      <p:sp>
        <p:nvSpPr>
          <p:cNvPr id="16" name="BlokTextu 15">
            <a:extLst>
              <a:ext uri="{FF2B5EF4-FFF2-40B4-BE49-F238E27FC236}">
                <a16:creationId xmlns:a16="http://schemas.microsoft.com/office/drawing/2014/main" id="{238608C3-F278-40D1-82DA-E21AD76B4594}"/>
              </a:ext>
            </a:extLst>
          </p:cNvPr>
          <p:cNvSpPr txBox="1"/>
          <p:nvPr/>
        </p:nvSpPr>
        <p:spPr>
          <a:xfrm>
            <a:off x="4819650" y="5676900"/>
            <a:ext cx="255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/>
              <a:t>IČO: 46727183</a:t>
            </a:r>
          </a:p>
          <a:p>
            <a:r>
              <a:rPr lang="sk-SK" dirty="0"/>
              <a:t>DIČ: 2023535943</a:t>
            </a:r>
          </a:p>
          <a:p>
            <a:r>
              <a:rPr lang="sk-SK" dirty="0" err="1"/>
              <a:t>IČ</a:t>
            </a:r>
            <a:r>
              <a:rPr lang="sk-SK" dirty="0"/>
              <a:t> DPH: SK2023535943</a:t>
            </a:r>
          </a:p>
        </p:txBody>
      </p:sp>
      <p:sp>
        <p:nvSpPr>
          <p:cNvPr id="17" name="BlokTextu 16">
            <a:extLst>
              <a:ext uri="{FF2B5EF4-FFF2-40B4-BE49-F238E27FC236}">
                <a16:creationId xmlns:a16="http://schemas.microsoft.com/office/drawing/2014/main" id="{47CE5239-ABBD-42EC-AB95-574F9F68CD3E}"/>
              </a:ext>
            </a:extLst>
          </p:cNvPr>
          <p:cNvSpPr txBox="1"/>
          <p:nvPr/>
        </p:nvSpPr>
        <p:spPr>
          <a:xfrm>
            <a:off x="8556036" y="5676900"/>
            <a:ext cx="33528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www.moratechnik.com</a:t>
            </a:r>
            <a:endParaRPr lang="sk-SK" dirty="0"/>
          </a:p>
          <a:p>
            <a:r>
              <a:rPr lang="sk-SK" dirty="0"/>
              <a:t>E-mail: </a:t>
            </a:r>
            <a:r>
              <a:rPr lang="sk-SK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obchod@moratechnik.com</a:t>
            </a:r>
            <a:endParaRPr lang="sk-SK" dirty="0"/>
          </a:p>
          <a:p>
            <a:r>
              <a:rPr lang="sk-SK" dirty="0"/>
              <a:t>Mobil: +421 905 412 405</a:t>
            </a:r>
          </a:p>
        </p:txBody>
      </p:sp>
      <p:sp>
        <p:nvSpPr>
          <p:cNvPr id="20" name="BlokTextu 19">
            <a:extLst>
              <a:ext uri="{FF2B5EF4-FFF2-40B4-BE49-F238E27FC236}">
                <a16:creationId xmlns:a16="http://schemas.microsoft.com/office/drawing/2014/main" id="{A4DDEE62-7352-42A2-BCE9-A2C2947D399D}"/>
              </a:ext>
            </a:extLst>
          </p:cNvPr>
          <p:cNvSpPr txBox="1"/>
          <p:nvPr/>
        </p:nvSpPr>
        <p:spPr>
          <a:xfrm>
            <a:off x="290782" y="1559172"/>
            <a:ext cx="2994660" cy="104644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sk-SK" dirty="0"/>
              <a:t>Nepriamo vyžarujúce žiariče</a:t>
            </a:r>
          </a:p>
          <a:p>
            <a:pPr fontAlgn="base"/>
            <a:r>
              <a:rPr lang="sk-SK" sz="1100" dirty="0"/>
              <a:t>Germicídny žiarič nepriamo vyžarujúci - slúži na dezinfekciu vzduchu v miestnosti.</a:t>
            </a:r>
            <a:br>
              <a:rPr lang="sk-SK" sz="1100" dirty="0"/>
            </a:br>
            <a:r>
              <a:rPr lang="sk-SK" sz="1100" dirty="0"/>
              <a:t>Vďaka uzavretej konštrukcii umožňuje použitie za prítomnosti ľudí. Životnosť trubíc 18000 hodín</a:t>
            </a:r>
          </a:p>
        </p:txBody>
      </p:sp>
      <p:sp>
        <p:nvSpPr>
          <p:cNvPr id="21" name="BlokTextu 20">
            <a:extLst>
              <a:ext uri="{FF2B5EF4-FFF2-40B4-BE49-F238E27FC236}">
                <a16:creationId xmlns:a16="http://schemas.microsoft.com/office/drawing/2014/main" id="{4CCF8351-FB22-4C7E-8EF0-9695D82C43B1}"/>
              </a:ext>
            </a:extLst>
          </p:cNvPr>
          <p:cNvSpPr txBox="1"/>
          <p:nvPr/>
        </p:nvSpPr>
        <p:spPr>
          <a:xfrm>
            <a:off x="3359693" y="1559172"/>
            <a:ext cx="3002279" cy="104644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sk-SK" dirty="0"/>
              <a:t>Priamo vyžarujúce žiariče IP20</a:t>
            </a:r>
          </a:p>
          <a:p>
            <a:r>
              <a:rPr lang="sk-SK" sz="1100" dirty="0"/>
              <a:t>Používa sa všade tam, kde nie je možné zaistiť dezinfekciu prostredia bežnými metódami, prípadne v prostrediach so zvýšenými nárokmi na čistotu. </a:t>
            </a:r>
            <a:endParaRPr lang="sk-SK" dirty="0"/>
          </a:p>
        </p:txBody>
      </p:sp>
      <p:sp>
        <p:nvSpPr>
          <p:cNvPr id="22" name="BlokTextu 21">
            <a:extLst>
              <a:ext uri="{FF2B5EF4-FFF2-40B4-BE49-F238E27FC236}">
                <a16:creationId xmlns:a16="http://schemas.microsoft.com/office/drawing/2014/main" id="{9FDF6E15-4D24-4318-8E5E-7F719B386ADF}"/>
              </a:ext>
            </a:extLst>
          </p:cNvPr>
          <p:cNvSpPr txBox="1"/>
          <p:nvPr/>
        </p:nvSpPr>
        <p:spPr>
          <a:xfrm>
            <a:off x="6436223" y="1571531"/>
            <a:ext cx="3107272" cy="104644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sk-SK" dirty="0"/>
              <a:t>Priamo vyžarujúce žiariče IP65</a:t>
            </a:r>
          </a:p>
          <a:p>
            <a:pPr fontAlgn="base"/>
            <a:r>
              <a:rPr lang="sk-SK" sz="1100" dirty="0"/>
              <a:t>Germicídne žiariče priamo vyžarujúce - vlhké / prašné prostredie - krytie IP65</a:t>
            </a:r>
          </a:p>
          <a:p>
            <a:pPr fontAlgn="base"/>
            <a:endParaRPr lang="sk-SK" sz="1100" dirty="0"/>
          </a:p>
          <a:p>
            <a:pPr fontAlgn="base"/>
            <a:endParaRPr lang="sk-SK" sz="1100" dirty="0"/>
          </a:p>
        </p:txBody>
      </p:sp>
      <p:sp>
        <p:nvSpPr>
          <p:cNvPr id="23" name="BlokTextu 22">
            <a:extLst>
              <a:ext uri="{FF2B5EF4-FFF2-40B4-BE49-F238E27FC236}">
                <a16:creationId xmlns:a16="http://schemas.microsoft.com/office/drawing/2014/main" id="{73B088EA-D44F-4B44-BBEF-8BF6900A9BD4}"/>
              </a:ext>
            </a:extLst>
          </p:cNvPr>
          <p:cNvSpPr txBox="1"/>
          <p:nvPr/>
        </p:nvSpPr>
        <p:spPr>
          <a:xfrm>
            <a:off x="9623136" y="1571714"/>
            <a:ext cx="2191452" cy="104644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sk-SK" dirty="0"/>
              <a:t>Kombinované žiariče</a:t>
            </a:r>
          </a:p>
          <a:p>
            <a:pPr fontAlgn="base"/>
            <a:r>
              <a:rPr lang="sk-SK" sz="1100" dirty="0"/>
              <a:t>Kombinácia priameho a nepriameho žiariča. Použitie v priestoroch kde sa pohybujú osoby len dočasne.</a:t>
            </a:r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E2DE68A1-6C68-4284-AC61-30A4BD7395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39793" y="2869530"/>
            <a:ext cx="2974795" cy="254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126297"/>
      </p:ext>
    </p:extLst>
  </p:cSld>
  <p:clrMapOvr>
    <a:masterClrMapping/>
  </p:clrMapOvr>
</p:sld>
</file>

<file path=ppt/theme/theme1.xml><?xml version="1.0" encoding="utf-8"?>
<a:theme xmlns:a="http://schemas.openxmlformats.org/drawingml/2006/main" name="Kvapka">
  <a:themeElements>
    <a:clrScheme name="Kvapka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Kvapk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vapk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1107</TotalTime>
  <Words>157</Words>
  <Application>Microsoft Office PowerPoint</Application>
  <PresentationFormat>Širokouhlá</PresentationFormat>
  <Paragraphs>24</Paragraphs>
  <Slides>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2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</vt:i4>
      </vt:variant>
    </vt:vector>
  </HeadingPairs>
  <TitlesOfParts>
    <vt:vector size="4" baseType="lpstr">
      <vt:lpstr>Arial</vt:lpstr>
      <vt:lpstr>Tw Cen MT</vt:lpstr>
      <vt:lpstr>Kvapka</vt:lpstr>
      <vt:lpstr>Germicídne žiariče PROLUX G®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Germicídne žiariče PROLUX G®</dc:title>
  <dc:creator>učiteľ</dc:creator>
  <cp:lastModifiedBy>učiteľ</cp:lastModifiedBy>
  <cp:revision>10</cp:revision>
  <dcterms:created xsi:type="dcterms:W3CDTF">2020-10-07T20:12:28Z</dcterms:created>
  <dcterms:modified xsi:type="dcterms:W3CDTF">2020-10-08T18:00:00Z</dcterms:modified>
</cp:coreProperties>
</file>